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4"/>
  </p:sldMasterIdLst>
  <p:sldIdLst>
    <p:sldId id="257" r:id="rId5"/>
    <p:sldId id="27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2" r:id="rId17"/>
    <p:sldId id="269" r:id="rId18"/>
    <p:sldId id="270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043054-5153-4A4A-9F62-3CA4EA3A771B}" v="3" dt="2024-05-29T01:41:57.645"/>
    <p1510:client id="{FD8D27C7-E1E8-E41F-6513-0944296177DF}" v="3" dt="2024-05-29T08:07:26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92" autoAdjust="0"/>
    <p:restoredTop sz="94660"/>
  </p:normalViewPr>
  <p:slideViewPr>
    <p:cSldViewPr snapToGrid="0">
      <p:cViewPr varScale="1">
        <p:scale>
          <a:sx n="60" d="100"/>
          <a:sy n="60" d="100"/>
        </p:scale>
        <p:origin x="15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EE01-26F8-4EC0-BBB6-05B9DFE9B69D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8F02-2DE2-4EC7-9662-417D5C2F8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70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EE01-26F8-4EC0-BBB6-05B9DFE9B69D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8F02-2DE2-4EC7-9662-417D5C2F8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34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EE01-26F8-4EC0-BBB6-05B9DFE9B69D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8F02-2DE2-4EC7-9662-417D5C2F8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25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EE01-26F8-4EC0-BBB6-05B9DFE9B69D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8F02-2DE2-4EC7-9662-417D5C2F8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25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EE01-26F8-4EC0-BBB6-05B9DFE9B69D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8F02-2DE2-4EC7-9662-417D5C2F8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88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EE01-26F8-4EC0-BBB6-05B9DFE9B69D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8F02-2DE2-4EC7-9662-417D5C2F8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52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EE01-26F8-4EC0-BBB6-05B9DFE9B69D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8F02-2DE2-4EC7-9662-417D5C2F8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71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EE01-26F8-4EC0-BBB6-05B9DFE9B69D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8F02-2DE2-4EC7-9662-417D5C2F8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29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EE01-26F8-4EC0-BBB6-05B9DFE9B69D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8F02-2DE2-4EC7-9662-417D5C2F8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54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EE01-26F8-4EC0-BBB6-05B9DFE9B69D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8F02-2DE2-4EC7-9662-417D5C2F8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0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EE01-26F8-4EC0-BBB6-05B9DFE9B69D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8F02-2DE2-4EC7-9662-417D5C2F8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95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8EE01-26F8-4EC0-BBB6-05B9DFE9B69D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48F02-2DE2-4EC7-9662-417D5C2F8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15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estle.jp/home/office-coffee/cafestand/cs-genio-s-touch#simulat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nestle.jp/front/contents/ambassador/amb/invoice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nestle.jp/front/contents/guide/pay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hop.nestle.jp/front/contents/ambassador/amb/invoic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es.tl/workfaq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s.tl/awcform&#8203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nestle.jp/front/contents/ambassador/amb/?content=ndg#ndgCapsul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702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2D5C2F8-8B80-4BC7-F80F-C65ADFB7DF63}"/>
              </a:ext>
            </a:extLst>
          </p:cNvPr>
          <p:cNvSpPr txBox="1"/>
          <p:nvPr/>
        </p:nvSpPr>
        <p:spPr>
          <a:xfrm>
            <a:off x="1522224" y="6316998"/>
            <a:ext cx="47690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3"/>
              </a:rPr>
              <a:t>こちら</a:t>
            </a:r>
            <a:endParaRPr lang="ja-JP" altLang="en-US" sz="750" dirty="0"/>
          </a:p>
        </p:txBody>
      </p:sp>
    </p:spTree>
    <p:extLst>
      <p:ext uri="{BB962C8B-B14F-4D97-AF65-F5344CB8AC3E}">
        <p14:creationId xmlns:p14="http://schemas.microsoft.com/office/powerpoint/2010/main" val="270207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54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789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51EA0B-1CF7-73E6-2E13-4E15331F0FC0}"/>
              </a:ext>
            </a:extLst>
          </p:cNvPr>
          <p:cNvSpPr txBox="1"/>
          <p:nvPr/>
        </p:nvSpPr>
        <p:spPr>
          <a:xfrm>
            <a:off x="5750962" y="5432791"/>
            <a:ext cx="918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  <a:hlinkClick r:id="rId3"/>
              </a:rPr>
              <a:t>詳しくはこちら</a:t>
            </a:r>
            <a:endParaRPr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376797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8;p11">
            <a:extLst>
              <a:ext uri="{FF2B5EF4-FFF2-40B4-BE49-F238E27FC236}">
                <a16:creationId xmlns:a16="http://schemas.microsoft.com/office/drawing/2014/main" id="{4AB3F92D-9842-2430-8884-3429BDDBA0C2}"/>
              </a:ext>
            </a:extLst>
          </p:cNvPr>
          <p:cNvSpPr txBox="1"/>
          <p:nvPr/>
        </p:nvSpPr>
        <p:spPr>
          <a:xfrm>
            <a:off x="3819136" y="1942466"/>
            <a:ext cx="467741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u="sng" dirty="0">
                <a:solidFill>
                  <a:srgbClr val="CA123F"/>
                </a:solidFill>
                <a:latin typeface="+mn-ea"/>
                <a:cs typeface="Arial"/>
                <a:sym typeface="Arial"/>
                <a:hlinkClick r:id="rId3"/>
              </a:rPr>
              <a:t>こちら</a:t>
            </a:r>
            <a:endParaRPr sz="1200" b="1" u="sng" dirty="0">
              <a:solidFill>
                <a:srgbClr val="CA123F"/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6" name="Google Shape;289;p11">
            <a:extLst>
              <a:ext uri="{FF2B5EF4-FFF2-40B4-BE49-F238E27FC236}">
                <a16:creationId xmlns:a16="http://schemas.microsoft.com/office/drawing/2014/main" id="{6E04BC9A-8818-52FF-EAFE-18C1C01FF871}"/>
              </a:ext>
            </a:extLst>
          </p:cNvPr>
          <p:cNvSpPr txBox="1"/>
          <p:nvPr/>
        </p:nvSpPr>
        <p:spPr>
          <a:xfrm>
            <a:off x="3819136" y="2160762"/>
            <a:ext cx="467741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u="sng" dirty="0">
                <a:solidFill>
                  <a:srgbClr val="CA123F"/>
                </a:solidFill>
                <a:latin typeface="游ゴシック"/>
                <a:ea typeface="游ゴシック"/>
                <a:cs typeface="Arial"/>
                <a:sym typeface="Arial"/>
                <a:hlinkClick r:id="rId4"/>
              </a:rPr>
              <a:t>こちら</a:t>
            </a:r>
            <a:endParaRPr sz="1200" b="1" u="sng" dirty="0">
              <a:solidFill>
                <a:srgbClr val="CA123F"/>
              </a:solidFill>
              <a:latin typeface="游ゴシック"/>
              <a:ea typeface="游ゴシック"/>
              <a:cs typeface="Arial"/>
              <a:sym typeface="Arial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407123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F52C3D5-0627-321B-26AA-B4E15E8B826A}"/>
              </a:ext>
            </a:extLst>
          </p:cNvPr>
          <p:cNvSpPr txBox="1"/>
          <p:nvPr/>
        </p:nvSpPr>
        <p:spPr>
          <a:xfrm>
            <a:off x="1584251" y="4976037"/>
            <a:ext cx="2541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dirty="0">
                <a:solidFill>
                  <a:srgbClr val="CA123F"/>
                </a:solidFill>
                <a:effectLst/>
                <a:latin typeface="Quattrocento Sans" panose="020B0502050000020003" pitchFamily="34" charset="0"/>
                <a:hlinkClick r:id="rId3"/>
              </a:rPr>
              <a:t>https://nes.tl/workfaq</a:t>
            </a:r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D9494C-FD7A-E00B-FEE6-F9EC2A3F412A}"/>
              </a:ext>
            </a:extLst>
          </p:cNvPr>
          <p:cNvSpPr txBox="1"/>
          <p:nvPr/>
        </p:nvSpPr>
        <p:spPr>
          <a:xfrm>
            <a:off x="5986131" y="4976037"/>
            <a:ext cx="2541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dirty="0">
                <a:solidFill>
                  <a:srgbClr val="CA123F"/>
                </a:solidFill>
                <a:effectLst/>
                <a:latin typeface="Quattrocento Sans" panose="020B0502050000020003" pitchFamily="34" charset="0"/>
                <a:hlinkClick r:id="rId4"/>
              </a:rPr>
              <a:t>https://nes.tl/awcform</a:t>
            </a:r>
            <a:r>
              <a:rPr lang="en-US" altLang="ja-JP" sz="1800" b="0" i="0" dirty="0">
                <a:solidFill>
                  <a:srgbClr val="000000"/>
                </a:solidFill>
                <a:effectLst/>
                <a:latin typeface="Quattrocento Sans" panose="020B0502050000020003" pitchFamily="34" charset="0"/>
                <a:hlinkClick r:id="rId4"/>
              </a:rPr>
              <a:t>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947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63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1EA0F7-93D5-E7A2-001B-1A2A766A5EA3}"/>
              </a:ext>
            </a:extLst>
          </p:cNvPr>
          <p:cNvSpPr txBox="1"/>
          <p:nvPr/>
        </p:nvSpPr>
        <p:spPr>
          <a:xfrm>
            <a:off x="1284358" y="1075341"/>
            <a:ext cx="855386" cy="55850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3" action="ppaction://hlinksldjump"/>
              </a:rPr>
              <a:t>P.03</a:t>
            </a:r>
            <a:endParaRPr lang="en-US" altLang="ja-JP" sz="1400" b="1" u="sng" dirty="0">
              <a:solidFill>
                <a:srgbClr val="CA123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4" action="ppaction://hlinksldjump"/>
              </a:rPr>
              <a:t>P.04</a:t>
            </a:r>
            <a:endParaRPr lang="en-US" altLang="ja-JP" sz="1400" b="1" u="sng" dirty="0">
              <a:solidFill>
                <a:srgbClr val="CA123F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5" action="ppaction://hlinksldjump"/>
              </a:rPr>
              <a:t>P.05</a:t>
            </a:r>
            <a:endParaRPr lang="en-US" altLang="ja-JP" sz="1400" b="1" u="sng" dirty="0">
              <a:solidFill>
                <a:srgbClr val="CA123F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6" action="ppaction://hlinksldjump"/>
              </a:rPr>
              <a:t>P.06</a:t>
            </a:r>
            <a:endParaRPr lang="en-US" altLang="ja-JP" sz="1400" b="1" u="sng" dirty="0">
              <a:solidFill>
                <a:srgbClr val="CA123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7" action="ppaction://hlinksldjump"/>
              </a:rPr>
              <a:t>P.07</a:t>
            </a:r>
            <a:endParaRPr lang="en-US" altLang="ja-JP" sz="1400" b="1" u="sng" dirty="0">
              <a:solidFill>
                <a:srgbClr val="CA123F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dirty="0">
                <a:solidFill>
                  <a:srgbClr val="CA123F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 action="ppaction://hlinksldjump"/>
              </a:rPr>
              <a:t>P.</a:t>
            </a: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8" action="ppaction://hlinksldjump"/>
              </a:rPr>
              <a:t>08</a:t>
            </a:r>
            <a:endParaRPr lang="en-US" altLang="ja-JP" sz="1400" b="1" u="sng" dirty="0">
              <a:solidFill>
                <a:srgbClr val="CA123F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9" action="ppaction://hlinksldjump"/>
              </a:rPr>
              <a:t>P.09</a:t>
            </a:r>
            <a:endParaRPr lang="en-US" altLang="ja-JP" sz="1400" b="1" u="sng" dirty="0">
              <a:solidFill>
                <a:srgbClr val="CA123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strike="noStrike" dirty="0">
                <a:solidFill>
                  <a:srgbClr val="CA123F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10" action="ppaction://hlinksldjump"/>
              </a:rPr>
              <a:t>P.1</a:t>
            </a: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10" action="ppaction://hlinksldjump"/>
              </a:rPr>
              <a:t>0</a:t>
            </a:r>
            <a:endParaRPr lang="en-US" altLang="ja-JP" sz="1400" b="1" u="sng" dirty="0">
              <a:solidFill>
                <a:srgbClr val="CA123F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250000"/>
              </a:lnSpc>
            </a:pPr>
            <a:br>
              <a:rPr lang="en-US" altLang="ja-JP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lang="ja-JP" altLang="en-US" b="1" u="sng" dirty="0">
              <a:solidFill>
                <a:srgbClr val="CA123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EB3254-20F6-66E5-FF7B-5BE9B129C6F5}"/>
              </a:ext>
            </a:extLst>
          </p:cNvPr>
          <p:cNvSpPr txBox="1"/>
          <p:nvPr/>
        </p:nvSpPr>
        <p:spPr>
          <a:xfrm>
            <a:off x="6287155" y="1075341"/>
            <a:ext cx="855386" cy="34306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11" action="ppaction://hlinksldjump"/>
              </a:rPr>
              <a:t>P.11</a:t>
            </a:r>
            <a:endParaRPr lang="en-US" altLang="ja-JP" sz="1400" b="1" u="sng" dirty="0">
              <a:solidFill>
                <a:srgbClr val="CA123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12" action="ppaction://hlinksldjump"/>
              </a:rPr>
              <a:t>P.12</a:t>
            </a:r>
            <a:endParaRPr lang="en-US" altLang="ja-JP" sz="1400" b="1" u="sng" dirty="0">
              <a:solidFill>
                <a:srgbClr val="CA123F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13" action="ppaction://hlinksldjump"/>
              </a:rPr>
              <a:t>P.13</a:t>
            </a:r>
            <a:endParaRPr lang="en-US" altLang="ja-JP" sz="1400" b="1" u="sng" dirty="0">
              <a:solidFill>
                <a:srgbClr val="CA123F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14" action="ppaction://hlinksldjump"/>
              </a:rPr>
              <a:t>P.14</a:t>
            </a:r>
            <a:endParaRPr lang="en-US" altLang="ja-JP" sz="1400" b="1" u="sng" dirty="0">
              <a:solidFill>
                <a:srgbClr val="CA123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altLang="ja-JP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lang="ja-JP" altLang="en-US" b="1" u="sng" dirty="0">
              <a:solidFill>
                <a:srgbClr val="CA123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428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54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67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982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44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E455067-B9D9-0313-44F5-75AA942AC062}"/>
              </a:ext>
            </a:extLst>
          </p:cNvPr>
          <p:cNvSpPr txBox="1"/>
          <p:nvPr/>
        </p:nvSpPr>
        <p:spPr>
          <a:xfrm>
            <a:off x="4860526" y="1160040"/>
            <a:ext cx="6477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b="1" u="sng" dirty="0">
                <a:solidFill>
                  <a:srgbClr val="CA123F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3"/>
              </a:rPr>
              <a:t>こちら</a:t>
            </a:r>
            <a:endParaRPr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81851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CD0D65-3F8E-37FC-EC5A-12DD1789B7D4}"/>
              </a:ext>
            </a:extLst>
          </p:cNvPr>
          <p:cNvSpPr txBox="1"/>
          <p:nvPr/>
        </p:nvSpPr>
        <p:spPr>
          <a:xfrm>
            <a:off x="8196361" y="1287315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画像貼付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A79EBD-1284-2845-4A19-CC02E4CE782D}"/>
              </a:ext>
            </a:extLst>
          </p:cNvPr>
          <p:cNvSpPr txBox="1"/>
          <p:nvPr/>
        </p:nvSpPr>
        <p:spPr>
          <a:xfrm>
            <a:off x="6637450" y="1287315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画像貼付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2AE945-A2A6-56F4-B75C-7170E3F0E795}"/>
              </a:ext>
            </a:extLst>
          </p:cNvPr>
          <p:cNvSpPr txBox="1"/>
          <p:nvPr/>
        </p:nvSpPr>
        <p:spPr>
          <a:xfrm>
            <a:off x="6258536" y="1938988"/>
            <a:ext cx="1455456" cy="6860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C698C8-13F1-F05A-777D-A1F56F464AE2}"/>
              </a:ext>
            </a:extLst>
          </p:cNvPr>
          <p:cNvSpPr txBox="1"/>
          <p:nvPr/>
        </p:nvSpPr>
        <p:spPr>
          <a:xfrm>
            <a:off x="6258536" y="2618734"/>
            <a:ext cx="1455456" cy="57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FB5BC8D-2175-EA84-5132-2E4CF15ED224}"/>
              </a:ext>
            </a:extLst>
          </p:cNvPr>
          <p:cNvSpPr txBox="1"/>
          <p:nvPr/>
        </p:nvSpPr>
        <p:spPr>
          <a:xfrm>
            <a:off x="6258536" y="3184441"/>
            <a:ext cx="1455456" cy="56313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140E100-51AF-E8DD-D8EF-0B26946E63FB}"/>
              </a:ext>
            </a:extLst>
          </p:cNvPr>
          <p:cNvSpPr txBox="1"/>
          <p:nvPr/>
        </p:nvSpPr>
        <p:spPr>
          <a:xfrm>
            <a:off x="6258536" y="3743359"/>
            <a:ext cx="1455456" cy="4404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87F74D1-9529-7F77-B8AA-6F79399F027C}"/>
              </a:ext>
            </a:extLst>
          </p:cNvPr>
          <p:cNvSpPr txBox="1"/>
          <p:nvPr/>
        </p:nvSpPr>
        <p:spPr>
          <a:xfrm>
            <a:off x="6258536" y="4186808"/>
            <a:ext cx="1455456" cy="4511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A043A2F-C002-DE6B-85DB-EB1729F5E7D5}"/>
              </a:ext>
            </a:extLst>
          </p:cNvPr>
          <p:cNvSpPr txBox="1"/>
          <p:nvPr/>
        </p:nvSpPr>
        <p:spPr>
          <a:xfrm>
            <a:off x="6258536" y="4635952"/>
            <a:ext cx="1455456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19C8D67-9512-8CCD-5C66-DF81C649CC08}"/>
              </a:ext>
            </a:extLst>
          </p:cNvPr>
          <p:cNvSpPr txBox="1"/>
          <p:nvPr/>
        </p:nvSpPr>
        <p:spPr>
          <a:xfrm>
            <a:off x="6258536" y="4968772"/>
            <a:ext cx="1455456" cy="311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65ADF65-07C5-A276-FBE4-F77B381B6694}"/>
              </a:ext>
            </a:extLst>
          </p:cNvPr>
          <p:cNvSpPr txBox="1"/>
          <p:nvPr/>
        </p:nvSpPr>
        <p:spPr>
          <a:xfrm>
            <a:off x="6258536" y="5281038"/>
            <a:ext cx="1455456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14BF6-1653-DC6C-2C42-B80ECA6FE3E0}"/>
              </a:ext>
            </a:extLst>
          </p:cNvPr>
          <p:cNvSpPr txBox="1"/>
          <p:nvPr/>
        </p:nvSpPr>
        <p:spPr>
          <a:xfrm>
            <a:off x="6258536" y="5606286"/>
            <a:ext cx="1455456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A3624D7-0173-A4ED-0943-985D791363C2}"/>
              </a:ext>
            </a:extLst>
          </p:cNvPr>
          <p:cNvSpPr txBox="1"/>
          <p:nvPr/>
        </p:nvSpPr>
        <p:spPr>
          <a:xfrm>
            <a:off x="6258536" y="5935562"/>
            <a:ext cx="1455456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74C0721-9804-21C8-BB1C-77C207570142}"/>
              </a:ext>
            </a:extLst>
          </p:cNvPr>
          <p:cNvSpPr txBox="1"/>
          <p:nvPr/>
        </p:nvSpPr>
        <p:spPr>
          <a:xfrm>
            <a:off x="7817447" y="1938988"/>
            <a:ext cx="1455456" cy="6860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4F2853-9F55-D91D-C54E-3B1475361664}"/>
              </a:ext>
            </a:extLst>
          </p:cNvPr>
          <p:cNvSpPr txBox="1"/>
          <p:nvPr/>
        </p:nvSpPr>
        <p:spPr>
          <a:xfrm>
            <a:off x="7817447" y="2618734"/>
            <a:ext cx="1455456" cy="57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AA52280-C8A9-EF18-8974-07D26C13217F}"/>
              </a:ext>
            </a:extLst>
          </p:cNvPr>
          <p:cNvSpPr txBox="1"/>
          <p:nvPr/>
        </p:nvSpPr>
        <p:spPr>
          <a:xfrm>
            <a:off x="7817447" y="3184441"/>
            <a:ext cx="1455456" cy="56313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9167FD0-D5AF-C60D-FC20-5039E38E325C}"/>
              </a:ext>
            </a:extLst>
          </p:cNvPr>
          <p:cNvSpPr txBox="1"/>
          <p:nvPr/>
        </p:nvSpPr>
        <p:spPr>
          <a:xfrm>
            <a:off x="7817447" y="3743359"/>
            <a:ext cx="1455456" cy="4404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C22D7BB-EB43-CD72-0537-1E6E4CD1E6E3}"/>
              </a:ext>
            </a:extLst>
          </p:cNvPr>
          <p:cNvSpPr txBox="1"/>
          <p:nvPr/>
        </p:nvSpPr>
        <p:spPr>
          <a:xfrm>
            <a:off x="7817447" y="4186808"/>
            <a:ext cx="1455456" cy="4511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03DA670-EFA0-2E8A-FC8E-ECE7D8B95968}"/>
              </a:ext>
            </a:extLst>
          </p:cNvPr>
          <p:cNvSpPr txBox="1"/>
          <p:nvPr/>
        </p:nvSpPr>
        <p:spPr>
          <a:xfrm>
            <a:off x="7817447" y="4635952"/>
            <a:ext cx="1455456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0F8E042-5A03-3D65-F4CF-7802D395FC58}"/>
              </a:ext>
            </a:extLst>
          </p:cNvPr>
          <p:cNvSpPr txBox="1"/>
          <p:nvPr/>
        </p:nvSpPr>
        <p:spPr>
          <a:xfrm>
            <a:off x="7817447" y="4968772"/>
            <a:ext cx="1455456" cy="3116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E7450BD-C88F-31DB-FA4B-BF8E69CE05CA}"/>
              </a:ext>
            </a:extLst>
          </p:cNvPr>
          <p:cNvSpPr txBox="1"/>
          <p:nvPr/>
        </p:nvSpPr>
        <p:spPr>
          <a:xfrm>
            <a:off x="7817447" y="5281038"/>
            <a:ext cx="1455456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19592D6-ADBF-9635-0FEA-D93D5542A727}"/>
              </a:ext>
            </a:extLst>
          </p:cNvPr>
          <p:cNvSpPr txBox="1"/>
          <p:nvPr/>
        </p:nvSpPr>
        <p:spPr>
          <a:xfrm>
            <a:off x="7817447" y="5606286"/>
            <a:ext cx="1455456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B20F23E-C7EF-A2AA-15FD-C02AA471B163}"/>
              </a:ext>
            </a:extLst>
          </p:cNvPr>
          <p:cNvSpPr txBox="1"/>
          <p:nvPr/>
        </p:nvSpPr>
        <p:spPr>
          <a:xfrm>
            <a:off x="7817447" y="5935562"/>
            <a:ext cx="1455456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40FA1AB-1B84-A893-CA10-7025EA20EA5D}"/>
              </a:ext>
            </a:extLst>
          </p:cNvPr>
          <p:cNvSpPr txBox="1"/>
          <p:nvPr/>
        </p:nvSpPr>
        <p:spPr>
          <a:xfrm>
            <a:off x="1585288" y="5936692"/>
            <a:ext cx="1447942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D3DAAB8-5310-07D2-C8BF-8EA838DDC3FA}"/>
              </a:ext>
            </a:extLst>
          </p:cNvPr>
          <p:cNvSpPr txBox="1"/>
          <p:nvPr/>
        </p:nvSpPr>
        <p:spPr>
          <a:xfrm>
            <a:off x="3132112" y="5931857"/>
            <a:ext cx="1447942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A715CEC-2382-3A5C-31BF-8721A7E5D954}"/>
              </a:ext>
            </a:extLst>
          </p:cNvPr>
          <p:cNvSpPr txBox="1"/>
          <p:nvPr/>
        </p:nvSpPr>
        <p:spPr>
          <a:xfrm>
            <a:off x="4694704" y="5935722"/>
            <a:ext cx="1447942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1681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eda304-f8ee-4464-9ff8-917edfc61a05" xsi:nil="true"/>
    <lcf76f155ced4ddcb4097134ff3c332f xmlns="39ddff33-dbc9-475c-8c04-2b63b0c74d0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8A5B52CE2F33547BFE2486714E4820E" ma:contentTypeVersion="14" ma:contentTypeDescription="新しいドキュメントを作成します。" ma:contentTypeScope="" ma:versionID="19c3ab2a98d6a5a1139872da39f1dfc6">
  <xsd:schema xmlns:xsd="http://www.w3.org/2001/XMLSchema" xmlns:xs="http://www.w3.org/2001/XMLSchema" xmlns:p="http://schemas.microsoft.com/office/2006/metadata/properties" xmlns:ns2="39ddff33-dbc9-475c-8c04-2b63b0c74d09" xmlns:ns3="ddeda304-f8ee-4464-9ff8-917edfc61a05" targetNamespace="http://schemas.microsoft.com/office/2006/metadata/properties" ma:root="true" ma:fieldsID="37bfcd2a71d0370bad84818eeaa3defe" ns2:_="" ns3:_="">
    <xsd:import namespace="39ddff33-dbc9-475c-8c04-2b63b0c74d09"/>
    <xsd:import namespace="ddeda304-f8ee-4464-9ff8-917edfc61a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dff33-dbc9-475c-8c04-2b63b0c74d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63b4f369-e68d-40dc-b20e-bd2c7c5d9b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da304-f8ee-4464-9ff8-917edfc61a0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c867011-4497-4013-bb7a-dc3dbe5a3a48}" ma:internalName="TaxCatchAll" ma:showField="CatchAllData" ma:web="ddeda304-f8ee-4464-9ff8-917edfc61a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02CA84-8789-4095-A16A-33EB9B162C7C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ddeda304-f8ee-4464-9ff8-917edfc61a05"/>
    <ds:schemaRef ds:uri="39ddff33-dbc9-475c-8c04-2b63b0c74d09"/>
  </ds:schemaRefs>
</ds:datastoreItem>
</file>

<file path=customXml/itemProps2.xml><?xml version="1.0" encoding="utf-8"?>
<ds:datastoreItem xmlns:ds="http://schemas.openxmlformats.org/officeDocument/2006/customXml" ds:itemID="{0AD571DE-1278-44EC-A71F-FC8F9455A6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1B2A75-B7D0-4CBE-981E-B66C94BEE2F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87</TotalTime>
  <Words>112</Words>
  <Application>Microsoft Office PowerPoint</Application>
  <PresentationFormat>A4 210 x 297 mm</PresentationFormat>
  <Paragraphs>46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1</cp:revision>
  <dcterms:created xsi:type="dcterms:W3CDTF">2024-05-17T00:35:41Z</dcterms:created>
  <dcterms:modified xsi:type="dcterms:W3CDTF">2024-06-03T04:57:24Z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0x010100A223A6763F85D14B826EB0C4EEA4E7B0</vt:lpwstr>
  </property>
  <property fmtid="{D5CDD505-2E9C-101B-9397-08002B2CF9AE}" pid="3" name="MSIP_Label_1ada0a2f-b917-4d51-b0d0-d418a10c8b23_Enabled">
    <vt:lpwstr>true</vt:lpwstr>
  </property>
  <property fmtid="{D5CDD505-2E9C-101B-9397-08002B2CF9AE}" pid="4" name="MSIP_Label_1ada0a2f-b917-4d51-b0d0-d418a10c8b23_SetDate">
    <vt:lpwstr>2024-05-28T09:55:14Z</vt:lpwstr>
  </property>
  <property fmtid="{D5CDD505-2E9C-101B-9397-08002B2CF9AE}" pid="5" name="MSIP_Label_1ada0a2f-b917-4d51-b0d0-d418a10c8b23_Method">
    <vt:lpwstr>Standard</vt:lpwstr>
  </property>
  <property fmtid="{D5CDD505-2E9C-101B-9397-08002B2CF9AE}" pid="6" name="MSIP_Label_1ada0a2f-b917-4d51-b0d0-d418a10c8b23_Name">
    <vt:lpwstr>1ada0a2f-b917-4d51-b0d0-d418a10c8b23</vt:lpwstr>
  </property>
  <property fmtid="{D5CDD505-2E9C-101B-9397-08002B2CF9AE}" pid="7" name="MSIP_Label_1ada0a2f-b917-4d51-b0d0-d418a10c8b23_SiteId">
    <vt:lpwstr>12a3af23-a769-4654-847f-958f3d479f4a</vt:lpwstr>
  </property>
  <property fmtid="{D5CDD505-2E9C-101B-9397-08002B2CF9AE}" pid="8" name="MSIP_Label_1ada0a2f-b917-4d51-b0d0-d418a10c8b23_ActionId">
    <vt:lpwstr>991f16e6-b954-4d91-9936-2f8a829a6c1c</vt:lpwstr>
  </property>
  <property fmtid="{D5CDD505-2E9C-101B-9397-08002B2CF9AE}" pid="9" name="MSIP_Label_1ada0a2f-b917-4d51-b0d0-d418a10c8b23_ContentBits">
    <vt:lpwstr>0</vt:lpwstr>
  </property>
  <property fmtid="{D5CDD505-2E9C-101B-9397-08002B2CF9AE}" pid="10" name="MediaServiceImageTags">
    <vt:lpwstr/>
  </property>
  <property fmtid="{D5CDD505-2E9C-101B-9397-08002B2CF9AE}" pid="11" name="_dlc_policyId">
    <vt:lpwstr/>
  </property>
  <property fmtid="{D5CDD505-2E9C-101B-9397-08002B2CF9AE}" pid="12" name="ItemRetentionFormula">
    <vt:lpwstr/>
  </property>
</Properties>
</file>